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6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2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7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1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4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552A-E191-421C-BF64-682AF464EE65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6AD9-6B10-4F5E-BED4-86F7E49C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816" t="12341" r="17908" b="4846"/>
          <a:stretch/>
        </p:blipFill>
        <p:spPr>
          <a:xfrm>
            <a:off x="1348033" y="0"/>
            <a:ext cx="97574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4426487" y="1158194"/>
            <a:ext cx="3813243" cy="6128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12124" y="707011"/>
            <a:ext cx="163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Instagram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24" t="17284" r="17110" b="5451"/>
          <a:stretch/>
        </p:blipFill>
        <p:spPr>
          <a:xfrm>
            <a:off x="744717" y="0"/>
            <a:ext cx="106930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2842784" y="3122579"/>
            <a:ext cx="3813243" cy="6128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41163" y="2599359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Facebook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11086" y="308734"/>
            <a:ext cx="11463329" cy="6063786"/>
            <a:chOff x="311086" y="308734"/>
            <a:chExt cx="11463329" cy="606378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11086" y="308734"/>
              <a:ext cx="11463329" cy="6063786"/>
              <a:chOff x="311086" y="308734"/>
              <a:chExt cx="11463329" cy="606378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1086" y="308734"/>
                <a:ext cx="11463329" cy="60637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875933" y="3782456"/>
                <a:ext cx="405353" cy="395926"/>
              </a:xfrm>
              <a:prstGeom prst="rect">
                <a:avLst/>
              </a:prstGeom>
              <a:solidFill>
                <a:srgbClr val="EDEE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05353" y="5458120"/>
              <a:ext cx="1140643" cy="857839"/>
            </a:xfrm>
            <a:prstGeom prst="rect">
              <a:avLst/>
            </a:prstGeom>
            <a:solidFill>
              <a:srgbClr val="ED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9281292" y="3930977"/>
            <a:ext cx="2606246" cy="5538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648857" y="4178382"/>
            <a:ext cx="171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Вконтакте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19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K204</cp:lastModifiedBy>
  <cp:revision>3</cp:revision>
  <dcterms:created xsi:type="dcterms:W3CDTF">2019-04-25T14:30:19Z</dcterms:created>
  <dcterms:modified xsi:type="dcterms:W3CDTF">2019-04-30T09:59:27Z</dcterms:modified>
</cp:coreProperties>
</file>